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4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24"/>
            <a:ext cx="1097495" cy="1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3423622" y="110936"/>
            <a:ext cx="4929447" cy="141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Exercise: 5%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50%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40%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4"/>
            <a:ext cx="11053879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8034</TotalTime>
  <Words>1644</Words>
  <Application>Microsoft Macintosh PowerPoint</Application>
  <PresentationFormat>宽屏</PresentationFormat>
  <Paragraphs>293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Shiqi Yu</cp:lastModifiedBy>
  <cp:revision>147</cp:revision>
  <dcterms:created xsi:type="dcterms:W3CDTF">2020-09-05T08:11:12Z</dcterms:created>
  <dcterms:modified xsi:type="dcterms:W3CDTF">2021-08-31T10:57:40Z</dcterms:modified>
</cp:coreProperties>
</file>